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, Machine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2nd International Conference on Artificial Intelligence, Machine Learning and Technology (ICAIMLT-2025)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ownloads\icaimlt -2025 logo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12" y="357166"/>
            <a:ext cx="2920028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194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53</cp:revision>
  <dcterms:created xsi:type="dcterms:W3CDTF">2017-12-21T10:51:09Z</dcterms:created>
  <dcterms:modified xsi:type="dcterms:W3CDTF">2024-11-22T07:16:37Z</dcterms:modified>
</cp:coreProperties>
</file>